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4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78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91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41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897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94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521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39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74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50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62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861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86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120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932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08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47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42A176A-D985-4DD7-A580-FB55F80198D2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7A3F0B-53CB-4B9B-BCCB-4F3E717657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242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2315" y="182880"/>
            <a:ext cx="399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ЧЕРНІГІВСЬКА ПОЛІТЕХНІКА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1637" y="1111348"/>
            <a:ext cx="405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ННІ бізнесу природокористування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теризму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аграрних технологій та лісового господарства</a:t>
            </a:r>
            <a:endParaRPr lang="uk-UA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1637" y="2748558"/>
            <a:ext cx="40374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Підгодував студент 1 – курсу </a:t>
            </a:r>
          </a:p>
          <a:p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 МЛСп-201</a:t>
            </a:r>
            <a:endParaRPr lang="uk-UA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Солодкий С. М. </a:t>
            </a:r>
          </a:p>
          <a:p>
            <a:r>
              <a:rPr lang="uk-UA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205 Лісове господарство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2315" y="4192173"/>
            <a:ext cx="353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дисципліни « Екологічні стилі ландшафти »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348"/>
            <a:ext cx="7709095" cy="57466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45" y="182880"/>
            <a:ext cx="596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Рекреаційно-ландшафтознавчі дослідження</a:t>
            </a:r>
            <a:endParaRPr lang="uk-UA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3324" y="5669280"/>
            <a:ext cx="295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 </a:t>
            </a:r>
            <a:r>
              <a:rPr lang="uk-UA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uk-UA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варинний світ України - ПРИ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94171" y="6183086"/>
            <a:ext cx="40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 – Тваринний світ 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0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Незвичайні човни - каяки і каное - від ветерана АТО | Ukrainian Association  of Business Leaders - UA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03200"/>
            <a:ext cx="489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 – Катання на човнах 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3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8" y="478971"/>
            <a:ext cx="116694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оцінці природних умов для рекреації оцінюються: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кліматичних умов (середня добова температура повітря, річна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опадів і розподіл їх за сезонами, висота снігового покриву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тощо); наявність водойм або водотоків та їх властивості (ширина 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глибина акваторії, протяжність берегової лінії,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зарибленість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швидкість течії, температура води влітку, мальовничість берегів,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пляжів); чистота повітря та води і забезпеченість території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питною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водою; характер і властивості рослинного покриву (наявність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лісів </a:t>
            </a:r>
            <a:r>
              <a:rPr lang="uk-UA" sz="20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9</a:t>
            </a:r>
            <a:r>
              <a:rPr lang="uk-UA" sz="20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їх породний склад; наявність грибів, ягід, лікарських рослин тощо):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рельєфу (вертикальна і горизонтальна розчленованість,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кути нахилу поверхні, відносна висота тощо); наявність "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середовищ" (ділянок з контрастними змінами зовнішнього вигляду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води і суходолу, лісу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луків </a:t>
            </a:r>
            <a:r>
              <a:rPr lang="uk-UA" sz="20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 10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низовин і височин тощо). При цьому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сприятливих, розрізняють лімітуючи і перешкоджаючи фактори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рекреації. Факторами, що лімітують (обмежують) рекреаційну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влітку вважають: 1) кількість днів з середньою добовою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 понад +25°С влітку і нижче -25°С взимку; 2) кількість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97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me - Pacific Forest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2684" y="290285"/>
            <a:ext cx="2365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9 - Ліси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12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резентація &quot;Рослини луків&quot;, 1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0285" y="174171"/>
            <a:ext cx="3323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10 - Луки 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57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57" y="130629"/>
            <a:ext cx="113501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 з заморозками; 3) кількість днів з сильним вітром (понад 15 м/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кількість днів з пиловими бурями; 5) кількість днів із зливами; 6) за-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болоченість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території; 7) відсутність водойм або водотоків; 8) слабку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рослинності до дигресії; 9) наявність об'єктів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архітектурно-історичних пам'ятників, що охороняються; 10) не-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рельєфоутворюючі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процеси; 11) сильну антропогенну пере-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твореність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12) близькість до транспортних магістралей. Факторами, що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перешкоджають рекреації, є техногенне забруднення водойм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торії, наявність вогнищ збудників інфекційних захворювань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26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994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Важливим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аспектом рекреаційних досліджень є вивчення стійкості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комплексів до рекреаційних навантажень - витоптування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трав'яного покриву, пошкодження дерев і чагарників,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грибниць тощо. Різні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рослинні угрупування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неоднаковою стійкістю до антропогенного впливу, а від цього за-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лежать науково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обгрунтовані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норми відвідування їх відпочиваючими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(ємкість рекреаційних угідь), а також необхідність тих чи інших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доохоронних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заходів.</a:t>
            </a:r>
          </a:p>
        </p:txBody>
      </p:sp>
    </p:spTree>
    <p:extLst>
      <p:ext uri="{BB962C8B-B14F-4D97-AF65-F5344CB8AC3E}">
        <p14:creationId xmlns:p14="http://schemas.microsoft.com/office/powerpoint/2010/main" val="3745323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43" y="290286"/>
            <a:ext cx="11567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Найкращу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картографічну основу для різнобічної рекреаційної оці-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природних умов і ресурсів дає </a:t>
            </a:r>
            <a:r>
              <a:rPr lang="uk-UA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ландшафтна </a:t>
            </a:r>
            <a:r>
              <a:rPr lang="uk-UA" sz="2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див. рис. 11, 12, 13, 14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відповідною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характеристикою ландшафтних комплексів, оскільки природні фактори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 на людину в процесі відпочинку не по одному, а 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сі. При цьому об'єктами ландшафтознавчої оцінки слугують не кожний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природних компонентів окремо - клімат, води, рельєф або рослин-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ність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ландшафтні комплекси 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2788488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Ландшафтна карт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21771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11 - Ландшафтна карта 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11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Ландшафтная карта России и стран бывшего СС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6"/>
            <a:ext cx="12090400" cy="651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5200" y="333829"/>
            <a:ext cx="431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 – Ландшафтна карта «Росії»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3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218" y="225083"/>
            <a:ext cx="117183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EF7F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Рекреаційно-ландшафтознавчі дослідження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Рекреація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 лат.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recreatio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відновлення) - це відновлення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 і духовних сил людини. Дослідженням шляхів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рекреації займаються різні галузі суспільних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 (соціологія, економіка, фізіологія, медицина тощо).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серед них займає 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рекреаційна географія -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що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вивчає географічні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 організації, функціонування і розвитку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відпочинку (рекреації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Головне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рекреаційно-ландшафтознавчих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оцінка природних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соціально-економічних можливостей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ландшафтних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 певної території, тобто рекреаційних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ресурсів, для організації відпочинку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98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Ландшафтная карта мира » Блог о самостоятельном туризм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59200" y="319314"/>
            <a:ext cx="467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 – Ландшафтна карта «Світу»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1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Ландшафти України: травня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86" y="0"/>
            <a:ext cx="12325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9657"/>
            <a:ext cx="332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14 – Ландшафтна карта «України»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46265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261257"/>
            <a:ext cx="114372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Дослідження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оцінки природних умов як рекреаційних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ресурсів, що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грунтуються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ландшафтознавчому підході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стовують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якості картографічної основи ландшафтну карту, на-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зиваються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рекреаційно-ландшафтознавчими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Ступінь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сприятливості ландшафтних комплексів для різних видів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рекреаційного використання оцінюється за бальною шкалою.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відбувається в два етапи. На першому етапі оцінюється окремо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із сприятливих,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лімітуючих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 перешкоджаючих факторів, які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 на рекреаційну діяльність. На другому етапі виконується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оцінка сприятливості за всіма врахованими факторами.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54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2400" y="406400"/>
            <a:ext cx="924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7170738" algn="l"/>
              </a:tabLst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Рекреаційно – ландшафтознавчі дослідження 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https://studopedia.su/12_56164_rekreatsiyno-landshaftoznavchi-doslidzhennya.html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>
              <a:tabLst>
                <a:tab pos="7170738" algn="l"/>
              </a:tabLst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464457"/>
            <a:ext cx="11988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рекреаційних ресурсів відносяться природні умови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1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водойми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</a:t>
            </a:r>
            <a:r>
              <a:rPr lang="uk-UA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водотоки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3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рельєф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4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5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рослинність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6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тваринний світ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7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визначають можливості для здійснення різних видів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рекреаційних занять з врахуванням їх сезонності і характеру (активного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пасивного): купання і загоряння, катання на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човнах </a:t>
            </a:r>
            <a:r>
              <a:rPr lang="uk-UA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див. рис. 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влітку 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ковзанах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взимку, рибної ловлі, охоти, збору ягід і грибів, піших або лижних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прогулянок, пішохідного і водного туризму тощо.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Соціально-економічними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 рекреації є транспортна доступність, наявність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архітектурно-історичних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пам'яток, магазинів тощо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11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ИМАТ - это... Что такое КЛИМАТ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3943" y="116114"/>
            <a:ext cx="33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Клімат  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13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дойми | Національний природний парк «Голосіївський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6399" y="232228"/>
            <a:ext cx="3759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2 - Водойма   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89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дотоки и каскады — Стоковое фото © gary718 #293957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6005546"/>
            <a:ext cx="342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3 - Водотоки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3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Що таке рельєф? — урок. Географія, 6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229" y="725714"/>
            <a:ext cx="233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 </a:t>
            </a: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04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ірські породи — урок. Географія, 6 кла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3" y="101600"/>
            <a:ext cx="11858173" cy="65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713" y="246743"/>
            <a:ext cx="259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 </a:t>
            </a:r>
            <a:endParaRPr lang="uk-UA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48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ослинний покрив україни, закономірності його поширення » Шкільні Підруч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72"/>
            <a:ext cx="12192000" cy="69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63428" y="5138055"/>
            <a:ext cx="362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6 - Рослинність  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92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526</TotalTime>
  <Words>272</Words>
  <Application>Microsoft Office PowerPoint</Application>
  <PresentationFormat>Широкоэкранный</PresentationFormat>
  <Paragraphs>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Corbel</vt:lpstr>
      <vt:lpstr>Times New Roman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Solodkyi Serhii</dc:creator>
  <cp:lastModifiedBy>1</cp:lastModifiedBy>
  <cp:revision>25</cp:revision>
  <dcterms:created xsi:type="dcterms:W3CDTF">2021-05-18T13:50:15Z</dcterms:created>
  <dcterms:modified xsi:type="dcterms:W3CDTF">2023-12-31T06:43:26Z</dcterms:modified>
</cp:coreProperties>
</file>